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6760" cy="5666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2024-09-04T21:37:00Z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